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30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88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1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68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8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56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29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2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B152-BBA7-46A9-B3B2-E4D0BDAF5FAD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6F3B-A546-4387-9108-E9C86E63D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29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540007" y="6387738"/>
            <a:ext cx="112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85A9D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78075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40913" y="3541690"/>
            <a:ext cx="345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nome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69735" y="4662152"/>
            <a:ext cx="25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nome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51360" y="625839"/>
            <a:ext cx="4945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Título da Experiência</a:t>
            </a:r>
            <a:endParaRPr lang="pt-BR" sz="3200" dirty="0">
              <a:latin typeface="Lucida Calligraphy" panose="03010101010101010101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40913" y="3018470"/>
            <a:ext cx="2965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Lucida Calligraphy" panose="03010101010101010101" pitchFamily="66" charset="0"/>
              </a:rPr>
              <a:t>Apresentador(a):</a:t>
            </a:r>
            <a:endParaRPr lang="pt-BR" sz="2400" dirty="0">
              <a:latin typeface="Lucida Calligraphy" panose="03010101010101010101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69735" y="4200487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Lucida Calligraphy" panose="03010101010101010101" pitchFamily="66" charset="0"/>
              </a:rPr>
              <a:t>Coautores:</a:t>
            </a:r>
            <a:endParaRPr lang="pt-BR" sz="24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0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17" y="1697537"/>
            <a:ext cx="10515600" cy="1325563"/>
          </a:xfrm>
        </p:spPr>
        <p:txBody>
          <a:bodyPr>
            <a:normAutofit/>
          </a:bodyPr>
          <a:lstStyle/>
          <a:p>
            <a:r>
              <a:rPr lang="pt-BR" sz="1600" dirty="0"/>
              <a:t>Apresente a experiência de forma objetiva e direta.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03049" y="556381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Apresentação</a:t>
            </a:r>
            <a:endParaRPr lang="pt-BR" sz="28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8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1447" y="2376805"/>
            <a:ext cx="4256314" cy="3945618"/>
          </a:xfrm>
        </p:spPr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93177" y="603627"/>
            <a:ext cx="2172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Objetivos</a:t>
            </a:r>
            <a:endParaRPr lang="pt-BR" sz="3200" dirty="0">
              <a:latin typeface="Lucida Calligraphy" panose="03010101010101010101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24737" y="1656562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7030A0"/>
                </a:solidFill>
                <a:latin typeface="Lucida Calligraphy" panose="03010101010101010101" pitchFamily="66" charset="0"/>
              </a:rPr>
              <a:t>Geral</a:t>
            </a:r>
            <a:endParaRPr lang="pt-BR" b="1" dirty="0">
              <a:solidFill>
                <a:srgbClr val="7030A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365567" y="2376805"/>
            <a:ext cx="43198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Clique para adicionar um título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458891" y="1656562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7030A0"/>
                </a:solidFill>
                <a:latin typeface="Lucida Calligraphy" panose="03010101010101010101" pitchFamily="66" charset="0"/>
              </a:rPr>
              <a:t>Específico</a:t>
            </a:r>
            <a:endParaRPr lang="pt-BR" b="1" dirty="0">
              <a:solidFill>
                <a:srgbClr val="7030A0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7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17" y="1632222"/>
            <a:ext cx="10515600" cy="1325563"/>
          </a:xfrm>
        </p:spPr>
        <p:txBody>
          <a:bodyPr>
            <a:normAutofit/>
          </a:bodyPr>
          <a:lstStyle/>
          <a:p>
            <a:r>
              <a:rPr lang="pt-BR" sz="1400" dirty="0"/>
              <a:t>De forma objetiva e clara, descreva a metodologia, podendo inserir fotos ou não.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68158" y="744583"/>
            <a:ext cx="2880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Metodologia</a:t>
            </a:r>
            <a:endParaRPr lang="pt-BR" sz="32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21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8829" y="1762851"/>
            <a:ext cx="10515600" cy="1325563"/>
          </a:xfrm>
        </p:spPr>
        <p:txBody>
          <a:bodyPr>
            <a:normAutofit/>
          </a:bodyPr>
          <a:lstStyle/>
          <a:p>
            <a:r>
              <a:rPr lang="pt-BR" sz="1800" dirty="0"/>
              <a:t>Apresentar resultados em gráfico, percentual ou descrito.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402182" y="692331"/>
            <a:ext cx="2541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Resultados</a:t>
            </a:r>
            <a:endParaRPr lang="pt-BR" sz="32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0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19605"/>
            <a:ext cx="10515600" cy="1325563"/>
          </a:xfrm>
        </p:spPr>
        <p:txBody>
          <a:bodyPr>
            <a:normAutofit/>
          </a:bodyPr>
          <a:lstStyle/>
          <a:p>
            <a:r>
              <a:rPr lang="pt-BR" sz="1600" dirty="0"/>
              <a:t>Descreva as considerações finais clara e objetiva.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487782" y="667415"/>
            <a:ext cx="4719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Considerações Finais</a:t>
            </a:r>
            <a:endParaRPr lang="pt-BR" sz="32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692" y="0"/>
            <a:ext cx="1233569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76805"/>
            <a:ext cx="10515600" cy="1325563"/>
          </a:xfrm>
        </p:spPr>
        <p:txBody>
          <a:bodyPr>
            <a:normAutofit/>
          </a:bodyPr>
          <a:lstStyle/>
          <a:p>
            <a:endParaRPr lang="pt-BR" sz="1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142067" y="603627"/>
            <a:ext cx="3764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Lucida Calligraphy" panose="03010101010101010101" pitchFamily="66" charset="0"/>
              </a:rPr>
              <a:t>Agradecimentos</a:t>
            </a:r>
            <a:endParaRPr lang="pt-BR" sz="32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93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67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Lucida Calligraphy</vt:lpstr>
      <vt:lpstr>Tema do Office</vt:lpstr>
      <vt:lpstr>Apresentação do PowerPoint</vt:lpstr>
      <vt:lpstr>Apresentação do PowerPoint</vt:lpstr>
      <vt:lpstr>Apresente a experiência de forma objetiva e direta.</vt:lpstr>
      <vt:lpstr>Apresentação do PowerPoint</vt:lpstr>
      <vt:lpstr>De forma objetiva e clara, descreva a metodologia, podendo inserir fotos ou não.</vt:lpstr>
      <vt:lpstr>Apresentar resultados em gráfico, percentual ou descrito.  </vt:lpstr>
      <vt:lpstr>Descreva as considerações finais clara e objetiva.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SEC.EXECUTIVA</dc:creator>
  <cp:lastModifiedBy>Servidor</cp:lastModifiedBy>
  <cp:revision>19</cp:revision>
  <dcterms:created xsi:type="dcterms:W3CDTF">2023-04-24T13:49:20Z</dcterms:created>
  <dcterms:modified xsi:type="dcterms:W3CDTF">2023-08-17T18:37:50Z</dcterms:modified>
</cp:coreProperties>
</file>